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6/24/21</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6/24/21</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about </a:t>
            </a:r>
            <a:r>
              <a:rPr lang="en-US" sz="1200" dirty="0">
                <a:highlight>
                  <a:srgbClr val="FFFF00"/>
                </a:highlight>
              </a:rPr>
              <a:t> </a:t>
            </a:r>
            <a:r>
              <a:rPr lang="en-US" sz="1200" dirty="0"/>
              <a:t>8mm 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cxnSp>
        <p:nvCxnSpPr>
          <p:cNvPr id="5" name="Straight Arrow Connector 4">
            <a:extLst>
              <a:ext uri="{FF2B5EF4-FFF2-40B4-BE49-F238E27FC236}">
                <a16:creationId xmlns:a16="http://schemas.microsoft.com/office/drawing/2014/main" id="{A71EC1B1-7326-F942-AC76-A1B4CC27E68E}"/>
              </a:ext>
            </a:extLst>
          </p:cNvPr>
          <p:cNvCxnSpPr>
            <a:cxnSpLocks/>
          </p:cNvCxnSpPr>
          <p:nvPr/>
        </p:nvCxnSpPr>
        <p:spPr>
          <a:xfrm flipH="1" flipV="1">
            <a:off x="2612806" y="3431248"/>
            <a:ext cx="571828" cy="2618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3D92C04-DA99-6945-ABD7-8725E9CE16E1}"/>
              </a:ext>
            </a:extLst>
          </p:cNvPr>
          <p:cNvCxnSpPr>
            <a:cxnSpLocks/>
          </p:cNvCxnSpPr>
          <p:nvPr/>
        </p:nvCxnSpPr>
        <p:spPr>
          <a:xfrm flipH="1">
            <a:off x="2561240" y="3762610"/>
            <a:ext cx="623394" cy="161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708870-D692-B14C-BDE5-09E8EFF0A43F}"/>
              </a:ext>
            </a:extLst>
          </p:cNvPr>
          <p:cNvSpPr txBox="1"/>
          <p:nvPr/>
        </p:nvSpPr>
        <p:spPr>
          <a:xfrm>
            <a:off x="3152796" y="3580315"/>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a:t>
            </a:r>
            <a:r>
              <a:rPr lang="en-US" sz="1200">
                <a:latin typeface="+mn-lt"/>
              </a:rPr>
              <a:t>forks onto </a:t>
            </a:r>
            <a:r>
              <a:rPr lang="en-US" sz="1200" dirty="0">
                <a:latin typeface="+mn-lt"/>
              </a:rPr>
              <a:t>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TotalTime>
  <Words>834</Words>
  <Application>Microsoft Macintosh PowerPoint</Application>
  <PresentationFormat>Widescreen</PresentationFormat>
  <Paragraphs>38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35</cp:revision>
  <dcterms:created xsi:type="dcterms:W3CDTF">2020-12-08T20:11:36Z</dcterms:created>
  <dcterms:modified xsi:type="dcterms:W3CDTF">2021-06-25T16:26:50Z</dcterms:modified>
</cp:coreProperties>
</file>